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8" r:id="rId5"/>
    <p:sldId id="259" r:id="rId6"/>
    <p:sldId id="260" r:id="rId7"/>
    <p:sldId id="267" r:id="rId8"/>
    <p:sldId id="266" r:id="rId9"/>
    <p:sldId id="272" r:id="rId10"/>
    <p:sldId id="274" r:id="rId11"/>
    <p:sldId id="281" r:id="rId12"/>
    <p:sldId id="275" r:id="rId13"/>
    <p:sldId id="276" r:id="rId14"/>
    <p:sldId id="270" r:id="rId15"/>
    <p:sldId id="261" r:id="rId16"/>
    <p:sldId id="262" r:id="rId17"/>
    <p:sldId id="273" r:id="rId18"/>
    <p:sldId id="263" r:id="rId19"/>
    <p:sldId id="269" r:id="rId20"/>
    <p:sldId id="277" r:id="rId21"/>
    <p:sldId id="278" r:id="rId22"/>
    <p:sldId id="279" r:id="rId23"/>
    <p:sldId id="280" r:id="rId24"/>
    <p:sldId id="268" r:id="rId25"/>
    <p:sldId id="271" r:id="rId26"/>
    <p:sldId id="25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11" autoAdjust="0"/>
  </p:normalViewPr>
  <p:slideViewPr>
    <p:cSldViewPr snapToGrid="0">
      <p:cViewPr varScale="1">
        <p:scale>
          <a:sx n="89" d="100"/>
          <a:sy n="89" d="100"/>
        </p:scale>
        <p:origin x="43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9F84-A3C4-46CB-B5AA-7F9454B90AA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C2CA-8765-4343-8C41-310FE630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6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9F84-A3C4-46CB-B5AA-7F9454B90AA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C2CA-8765-4343-8C41-310FE630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8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9F84-A3C4-46CB-B5AA-7F9454B90AA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C2CA-8765-4343-8C41-310FE630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0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9F84-A3C4-46CB-B5AA-7F9454B90AA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C2CA-8765-4343-8C41-310FE630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6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9F84-A3C4-46CB-B5AA-7F9454B90AA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C2CA-8765-4343-8C41-310FE630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3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9F84-A3C4-46CB-B5AA-7F9454B90AA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C2CA-8765-4343-8C41-310FE630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2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9F84-A3C4-46CB-B5AA-7F9454B90AA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C2CA-8765-4343-8C41-310FE630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1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9F84-A3C4-46CB-B5AA-7F9454B90AA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C2CA-8765-4343-8C41-310FE630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1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9F84-A3C4-46CB-B5AA-7F9454B90AA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C2CA-8765-4343-8C41-310FE630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8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9F84-A3C4-46CB-B5AA-7F9454B90AA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C2CA-8765-4343-8C41-310FE630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1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9F84-A3C4-46CB-B5AA-7F9454B90AA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C2CA-8765-4343-8C41-310FE630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8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C9F84-A3C4-46CB-B5AA-7F9454B90AA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C2CA-8765-4343-8C41-310FE630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8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4608" y="402336"/>
            <a:ext cx="2514600" cy="110799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1627632"/>
            <a:ext cx="11905488" cy="51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0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1886" y="439947"/>
            <a:ext cx="3631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ভাইরাসে গঠন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7878" y="2432648"/>
            <a:ext cx="4710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১।ভৌত গঠন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২।রাসায়নিক গঠন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3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995" y="6098875"/>
            <a:ext cx="407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চিত্রঃভাইরাসের গঠন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56" y="370936"/>
            <a:ext cx="8522344" cy="514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6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3646" y="457199"/>
            <a:ext cx="3847381" cy="6463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ভৌত গঠন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947" y="2225615"/>
            <a:ext cx="112919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 বিভিন্ন আকৃতির হয়।যেমন-দন্ডাকার,সূত্রাকার,বৃত্তাকার,বুলেটাকার,পাউরুটি আকৃতি,ব্যাঙাচি আকৃতি,প্লেট আকৃতি ইত্যাদি।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0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2438" y="370936"/>
            <a:ext cx="4028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রাসায়নিক গঠন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770" y="1423357"/>
            <a:ext cx="118095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রাসায়নিকভাবে প্রতিটি ভাইরাস নিন্মলিখিত অংশগুলো নিয়ে গঠিত।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১।ক্যাপসিড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২।আবরণ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৩।মজ্জা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৪।অন্তঃদ্রব্য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5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1502" y="388188"/>
            <a:ext cx="3243532" cy="64633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1774" y="3286665"/>
            <a:ext cx="5969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১।ভাইরাস কী?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২।ভাইরাসের দুটি বৈশিষ্ট্য বল।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6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294" y="6038491"/>
            <a:ext cx="3441940" cy="64633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চিত্রঃভাইরাস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53" y="301925"/>
            <a:ext cx="6883879" cy="521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6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335" y="6038490"/>
            <a:ext cx="4684144" cy="6463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চিত্রঃবিভিন্ন প্রকার ভাইরাস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3" y="138023"/>
            <a:ext cx="3734661" cy="38387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936" y="4528868"/>
            <a:ext cx="247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টোবাকো মোজাইক ভাইরাস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627" y="94891"/>
            <a:ext cx="6007703" cy="4760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59926" y="5262113"/>
            <a:ext cx="252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অ্যাডিনো ভাইরাস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9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4197" y="267419"/>
            <a:ext cx="3778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ভাইরাসের বৈশিষ্ট্য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947" y="1121432"/>
            <a:ext cx="11585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১।ভাইরাস অতি আণুবীক্ষনিক জৈবকণা।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২।পোষক কোষের বাইরে এরা জড় বস্তুর মতো নিষ্ক্রিয় থাকে।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৩।ভাইরাসকে তাপ প্রয়োগ করে কেলাসে পরিণত করা যায়।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৪।ভাইরাসে কোন বিপাকীয় এনজাইম নেই।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৫।ভাইরাস অ্যাসিড,ক্ষার ও লবণ প্রতিরোধে সক্ষম।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৬।ভাইরাসে দৈহিক বৃদ্ধি নাই এবং উত্তেজনায় সাড়া দেয় না।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৭।দেহ জৈববস্তু,প্রোটিন আবরণ ও নিউক্লিক অ্যাসিডের কোর নিয়ে গঠিত।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৮।ভাইরাস বাধ্যতামূলক পরজীবী যা শুধুমাত্র উপযুক্ত পোষক দেহে সংখ্যাবৃদ্ধি করে।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৯।ভাইরাসে মিউটেশন ঘটে এবং নতুন জাতের উদ্ভব হয়।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১০।কোন কোন ভাইরাসে জেনেটিক কম্বিনেশন ঘটে।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2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216" y="6047117"/>
            <a:ext cx="4701396" cy="64633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চিত্রঃএমারজেন্ট ভাইরাস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21" y="560717"/>
            <a:ext cx="7927675" cy="502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5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9804" y="595223"/>
            <a:ext cx="3165894" cy="6463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জোড়ায়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4468" y="3398807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১।ভাইরাসের দুটি জড়ের বৈশিষ্ট্য লিখ।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ভাইরাসের গঠন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60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7660" y="353682"/>
            <a:ext cx="3467819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শিক্ষক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5" y="1397478"/>
            <a:ext cx="4917056" cy="50464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382882" y="2812210"/>
            <a:ext cx="6435306" cy="224676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জসিম উদ্দিন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প্রভাষক-জীববিদ্যা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আল-জামেয়াতুল ফালাহিয়া কামিল মাদ্রাসা,ফেনী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Email-zashimuddin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2@gmail.com</a:t>
            </a:r>
          </a:p>
          <a:p>
            <a:pPr algn="ctr"/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মোবাইল-০১৭১৬-৮৯৮৩৪৪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25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3593" y="345056"/>
            <a:ext cx="2889849" cy="64633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ক্যাপসিড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914" y="2958860"/>
            <a:ext cx="11645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 প্রোটিন ঘটিত আবরণকে ক্যাপসিড বলে।প্রতিটি ক্যাপসিড ক্যাপসোমিয়ার নামক অনেকগুলো গাঠনিক এককের সমন্বয়ে গঠিত।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7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2331" y="301923"/>
            <a:ext cx="2329132" cy="6463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আবরণ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259" y="3605841"/>
            <a:ext cx="11585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কোন ভাইরাসে ক্যাপসিডের বাইরে লিপিড ঘটিত যে স্তর থাকে,থাকে আবরণ বলে।আবরণের গঠনগত একককে পেপলোমিয়ার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87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3706" y="310550"/>
            <a:ext cx="2113472" cy="6463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মজ্জা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997" y="2596550"/>
            <a:ext cx="115248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 ক্যাপসিডের ভেতরের অংশকে মজ্জা বলে যা শুধুমাত্র যে কোন এক প্রকার নিউক্লিক এসিড দিয়ে গঠিত।অনেক সময় সম্পূর্ণ নিউক্লিওক্যাপসিডকেই মজ্জা বলে অভিহিত করা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2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0627" y="267418"/>
            <a:ext cx="2639683" cy="6463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অন্তঃদ্রব্য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562" y="2976113"/>
            <a:ext cx="11481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কোন ভাইরাসে লিপিড,পলিস্যাকারাইড,তামা,বায়োটিন এবং এনজাইম থাকে এগুলোকে অন্তঃদ্রব্য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7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1012" y="250166"/>
            <a:ext cx="2389517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6280" y="2432648"/>
            <a:ext cx="68925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১।ভাইরাস কী?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২।ভাইরাসের বৈশিষ্ট্য বল।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৩।বিভিন্ন প্রকার ভাইরাসের নাম বল।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৪।ভাইরাসের অংশগুলোর নাম বল।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4581" y="465827"/>
            <a:ext cx="3476445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5835" y="3502324"/>
            <a:ext cx="9031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ভাইরাসের গঠনের চিহ্নিত চিত্র অংকন করে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36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1495" y="142681"/>
            <a:ext cx="256032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3" y="698759"/>
            <a:ext cx="1185269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4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607" y="1923690"/>
            <a:ext cx="10334446" cy="34163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শ্রেণি-একাদশ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বিষয়-জীববিজ্ঞান প্রথম পত্র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অধ্যায়-চতুর্থ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ভাইরাস(বৈশিষ্ঠ্য,গঠন 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সময়-৫০ মিনিট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তারিখ-২৯/০৯/২০১৬ইং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0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8973" y="336429"/>
            <a:ext cx="3847381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70" y="1437827"/>
            <a:ext cx="6262777" cy="50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4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0680" y="310551"/>
            <a:ext cx="3528204" cy="64633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এটি কীসের ছবি?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63" y="1406106"/>
            <a:ext cx="6007703" cy="489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0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9406" y="5984146"/>
            <a:ext cx="5859923" cy="6463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উপরের চিত্রগুলো দ্বারা কী বুঝা যায়?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" y="350807"/>
            <a:ext cx="5374258" cy="43160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67" y="287906"/>
            <a:ext cx="6081623" cy="437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1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9857" y="508958"/>
            <a:ext cx="3286664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পাঠ শিরোনাম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3864" y="3450565"/>
            <a:ext cx="5486400" cy="64633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ভাইরাস এর গঠন এবং প্রকারভেদ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2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2658" y="474453"/>
            <a:ext cx="3001992" cy="6463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562" y="1759788"/>
            <a:ext cx="3959525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053750"/>
            <a:ext cx="11369615" cy="230832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।ভাইরাস কী তা বলতে পারবে।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।ভাইরাসের গঠন ব্যাখ্যা করতে পারবে।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।ভাইরাসের বৈশিষ্ট্য বর্ণনা করতে পারবে।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।ভাইরাসের প্রকারভেদ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2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1781" y="293297"/>
            <a:ext cx="2777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ভাইরাস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815" y="3010619"/>
            <a:ext cx="11266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 হলো প্রোটিন ও নিউক্লিক অ্যাসিড দ্বারা গঠিত,অকোষীয়,অতি আণুবীক্ষনিক,বাধ্যতামূলক পরজীবী জৈবকণা যা শুধু মাত্র উপযুক্ত পোষক কোষের অভ্যন্তরে বংশবৃদ্ধি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445</Words>
  <Application>Microsoft Office PowerPoint</Application>
  <PresentationFormat>Widescreen</PresentationFormat>
  <Paragraphs>76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Zashim</dc:creator>
  <cp:lastModifiedBy>Zashim</cp:lastModifiedBy>
  <cp:revision>56</cp:revision>
  <dcterms:created xsi:type="dcterms:W3CDTF">2016-09-29T05:18:08Z</dcterms:created>
  <dcterms:modified xsi:type="dcterms:W3CDTF">2016-09-29T16:48:11Z</dcterms:modified>
</cp:coreProperties>
</file>